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9938-1980-4A69-8F40-021B80CBEF55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A909-1F45-46DD-8690-CF2E48072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80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9938-1980-4A69-8F40-021B80CBEF55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A909-1F45-46DD-8690-CF2E48072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9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9938-1980-4A69-8F40-021B80CBEF55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A909-1F45-46DD-8690-CF2E48072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42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9938-1980-4A69-8F40-021B80CBEF55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A909-1F45-46DD-8690-CF2E48072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4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9938-1980-4A69-8F40-021B80CBEF55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A909-1F45-46DD-8690-CF2E48072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79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9938-1980-4A69-8F40-021B80CBEF55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A909-1F45-46DD-8690-CF2E48072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86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9938-1980-4A69-8F40-021B80CBEF55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A909-1F45-46DD-8690-CF2E48072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18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9938-1980-4A69-8F40-021B80CBEF55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A909-1F45-46DD-8690-CF2E48072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92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9938-1980-4A69-8F40-021B80CBEF55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A909-1F45-46DD-8690-CF2E48072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12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9938-1980-4A69-8F40-021B80CBEF55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A909-1F45-46DD-8690-CF2E48072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952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9938-1980-4A69-8F40-021B80CBEF55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A909-1F45-46DD-8690-CF2E48072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063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09938-1980-4A69-8F40-021B80CBEF55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EA909-1F45-46DD-8690-CF2E48072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6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7817" t="43377" r="38310" b="30883"/>
          <a:stretch/>
        </p:blipFill>
        <p:spPr>
          <a:xfrm>
            <a:off x="6954592" y="1757965"/>
            <a:ext cx="4958742" cy="30059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36655" t="44128" r="36936" b="27125"/>
          <a:stretch/>
        </p:blipFill>
        <p:spPr>
          <a:xfrm>
            <a:off x="656822" y="1757965"/>
            <a:ext cx="4734881" cy="289774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90071" y="700653"/>
            <a:ext cx="38618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Front of card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94196" y="700653"/>
            <a:ext cx="36795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Back of card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9325" y="5283385"/>
            <a:ext cx="1134605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Every card should look like the examples above.</a:t>
            </a:r>
          </a:p>
          <a:p>
            <a:pPr algn="ctr"/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Every thing must be done in pen!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6770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Roslyn UFSD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Ruber</dc:creator>
  <cp:lastModifiedBy>Jenna Ruber</cp:lastModifiedBy>
  <cp:revision>1</cp:revision>
  <dcterms:created xsi:type="dcterms:W3CDTF">2019-10-02T14:27:05Z</dcterms:created>
  <dcterms:modified xsi:type="dcterms:W3CDTF">2019-10-02T14:27:17Z</dcterms:modified>
</cp:coreProperties>
</file>